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5"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8"/>
    <p:restoredTop sz="64466"/>
  </p:normalViewPr>
  <p:slideViewPr>
    <p:cSldViewPr snapToGrid="0">
      <p:cViewPr varScale="1">
        <p:scale>
          <a:sx n="101" d="100"/>
          <a:sy n="101"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3nd time I am teaching this course.</a:t>
            </a:r>
          </a:p>
          <a:p>
            <a:r>
              <a:rPr lang="en-BE" dirty="0"/>
              <a:t>What this means is that iam still a student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genrwot@unlv.nevada.edu" TargetMode="Externa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47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b="1" dirty="0"/>
              <a:t>TA1</a:t>
            </a:r>
            <a:r>
              <a:rPr lang="en-BE" dirty="0"/>
              <a:t>: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r>
              <a:rPr lang="en-GB" sz="2500" b="1" dirty="0">
                <a:latin typeface="Google Sans"/>
              </a:rPr>
              <a:t>TA2: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5"/>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2713745" y="1178193"/>
            <a:ext cx="6494789" cy="5679807"/>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364434"/>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3</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rd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13037</TotalTime>
  <Words>2493</Words>
  <Application>Microsoft Macintosh PowerPoint</Application>
  <PresentationFormat>Widescreen</PresentationFormat>
  <Paragraphs>289</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Cooper Black</vt:lpstr>
      <vt:lpstr>Google Sans</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17</cp:revision>
  <dcterms:created xsi:type="dcterms:W3CDTF">2023-08-10T00:04:12Z</dcterms:created>
  <dcterms:modified xsi:type="dcterms:W3CDTF">2024-01-16T00:03:41Z</dcterms:modified>
</cp:coreProperties>
</file>